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1" r:id="rId2"/>
    <p:sldId id="257" r:id="rId3"/>
    <p:sldId id="302" r:id="rId4"/>
    <p:sldId id="303" r:id="rId5"/>
    <p:sldId id="304" r:id="rId6"/>
    <p:sldId id="316" r:id="rId7"/>
    <p:sldId id="291" r:id="rId8"/>
    <p:sldId id="300" r:id="rId9"/>
    <p:sldId id="301" r:id="rId10"/>
    <p:sldId id="276" r:id="rId11"/>
    <p:sldId id="297" r:id="rId12"/>
    <p:sldId id="29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4229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10A47-FE6B-4290-8A64-F18EB91B9001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69BAE-CE4D-49A6-A685-CA5A28575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34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today’s world everyone needs to earn money in</a:t>
            </a:r>
            <a:r>
              <a:rPr lang="en-US" baseline="0" dirty="0" smtClean="0"/>
              <a:t> order to live their life and being a housewife you are always attached to personal and family works and don’t get time to think with respect to </a:t>
            </a:r>
            <a:r>
              <a:rPr lang="en-US" baseline="0" smtClean="0"/>
              <a:t>financial investments, </a:t>
            </a:r>
            <a:r>
              <a:rPr lang="en-US" baseline="0" dirty="0" smtClean="0"/>
              <a:t>hence Kotak Securities brings you this guide on how a housewife can start her investing journey.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Kotak Securities is one of the largest share broking firm in </a:t>
            </a:r>
            <a:r>
              <a:rPr lang="en-US" baseline="0" dirty="0" err="1" smtClean="0"/>
              <a:t>india</a:t>
            </a:r>
            <a:r>
              <a:rPr lang="en-US" baseline="0" dirty="0" smtClean="0"/>
              <a:t> offering various investment service. Visit http://www.kotaksecurities.com for more details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69BAE-CE4D-49A6-A685-CA5A285754E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68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4296-2DD9-4DA7-81F6-AD9B5EA70287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B178-2008-477D-AAC2-12804B755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4296-2DD9-4DA7-81F6-AD9B5EA70287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B178-2008-477D-AAC2-12804B755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4296-2DD9-4DA7-81F6-AD9B5EA70287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B178-2008-477D-AAC2-12804B755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4296-2DD9-4DA7-81F6-AD9B5EA70287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B178-2008-477D-AAC2-12804B755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4296-2DD9-4DA7-81F6-AD9B5EA70287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B178-2008-477D-AAC2-12804B755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4296-2DD9-4DA7-81F6-AD9B5EA70287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B178-2008-477D-AAC2-12804B755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4296-2DD9-4DA7-81F6-AD9B5EA70287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B178-2008-477D-AAC2-12804B755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4296-2DD9-4DA7-81F6-AD9B5EA70287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B178-2008-477D-AAC2-12804B755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4296-2DD9-4DA7-81F6-AD9B5EA70287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B178-2008-477D-AAC2-12804B755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4296-2DD9-4DA7-81F6-AD9B5EA70287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B178-2008-477D-AAC2-12804B755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4296-2DD9-4DA7-81F6-AD9B5EA70287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B178-2008-477D-AAC2-12804B755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A4296-2DD9-4DA7-81F6-AD9B5EA70287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FB178-2008-477D-AAC2-12804B755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705"/>
            <a:ext cx="9144001" cy="68647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87" y="191869"/>
            <a:ext cx="9142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Pasar Modal Bagi Ibu Rumah Tangga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69893"/>
            <a:ext cx="4282837" cy="446224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defPPr>
              <a:defRPr lang="en-US"/>
            </a:defPPr>
            <a:lvl1pPr lvl="0" algn="ctr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IN" sz="3200" dirty="0" smtClean="0"/>
              <a:t>Step 4: Sabar dan Jangan Tergoda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75516"/>
            <a:ext cx="393538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 algn="just">
              <a:lnSpc>
                <a:spcPct val="150000"/>
              </a:lnSpc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IN" b="1" dirty="0" smtClean="0"/>
              <a:t>Belajar untuk sabar dan abaikan godaan </a:t>
            </a:r>
            <a:r>
              <a:rPr lang="en-IN" dirty="0" smtClean="0"/>
              <a:t>untuk memperoleh hasil dengan cepat.</a:t>
            </a:r>
          </a:p>
          <a:p>
            <a:r>
              <a:rPr lang="en-IN" b="1" dirty="0" smtClean="0"/>
              <a:t>Kelilingi anda dengan penasehat-penasehat </a:t>
            </a:r>
            <a:r>
              <a:rPr lang="en-IN" dirty="0" smtClean="0"/>
              <a:t>seperti broker anda atau bahkan pasangan anda dan bertindak dengan </a:t>
            </a:r>
            <a:r>
              <a:rPr lang="en-IN" b="1" dirty="0" smtClean="0"/>
              <a:t>mempertimbangkan semua resiko yang ada</a:t>
            </a:r>
            <a:r>
              <a:rPr lang="en-IN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614" y="1668510"/>
            <a:ext cx="4194098" cy="419409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defPPr>
              <a:defRPr lang="en-US"/>
            </a:defPPr>
            <a:lvl1pPr lvl="0" algn="ctr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IN" dirty="0" smtClean="0"/>
              <a:t>Step 5: Tetapkan Target, Terus Maju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6040" y="2057400"/>
            <a:ext cx="411596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 algn="just">
              <a:lnSpc>
                <a:spcPct val="150000"/>
              </a:lnSpc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IN" dirty="0" smtClean="0"/>
              <a:t>Nikmati naik turunnya pasar dan </a:t>
            </a:r>
            <a:r>
              <a:rPr lang="en-IN" b="1" dirty="0" smtClean="0"/>
              <a:t>terus maju</a:t>
            </a:r>
            <a:r>
              <a:rPr lang="en-IN" dirty="0" smtClean="0"/>
              <a:t>. </a:t>
            </a:r>
          </a:p>
          <a:p>
            <a:r>
              <a:rPr lang="en-IN" dirty="0" smtClean="0"/>
              <a:t>Terkadang penilaian anda salah tetapi </a:t>
            </a:r>
            <a:r>
              <a:rPr lang="en-IN" b="1" dirty="0" smtClean="0"/>
              <a:t>terus lah mencari </a:t>
            </a:r>
            <a:r>
              <a:rPr lang="en-IN" dirty="0" smtClean="0"/>
              <a:t>peluang lainnya yang bisa membawa keuntungan yang lebih besar!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4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Selamat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Berinvestasi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http://conservativecritic.files.wordpress.com/2011/04/figure-magnifying-glass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0600"/>
            <a:ext cx="8054454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0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5081" y="332656"/>
            <a:ext cx="8229600" cy="63729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PT.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Inti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Fikasa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Securindo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Menara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Batavia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Lantai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23 </a:t>
            </a:r>
          </a:p>
          <a:p>
            <a:pPr marL="0" indent="0" algn="ctr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Jl. KH. Mas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Mansyur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Kav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125-126</a:t>
            </a:r>
          </a:p>
          <a:p>
            <a:pPr marL="0" indent="0" algn="ctr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Jakarta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Pusat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10220 </a:t>
            </a:r>
          </a:p>
          <a:p>
            <a:pPr marL="0" indent="0" algn="ctr"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Phone: +62 21 57930080 </a:t>
            </a:r>
          </a:p>
          <a:p>
            <a:pPr marL="0" indent="0" algn="ctr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Fax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 +62 21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57930090</a:t>
            </a:r>
          </a:p>
          <a:p>
            <a:pPr marL="0" indent="0" algn="ctr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Email: info@intifikasa.com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Terima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Kasih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94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Tipikal Aktivitas Ibu RT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199" y="1905000"/>
            <a:ext cx="5029201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Ibu RT yang banyak uang. Pukul 10 pagi, nonton teve. Pukul </a:t>
            </a:r>
            <a:r>
              <a:rPr lang="en-US" dirty="0"/>
              <a:t>13.00, </a:t>
            </a:r>
            <a:r>
              <a:rPr lang="en-US" dirty="0" smtClean="0"/>
              <a:t>perawatan tubuh dan rambut. </a:t>
            </a:r>
            <a:r>
              <a:rPr lang="en-US" dirty="0"/>
              <a:t>Sore hari, ngopi-ngopi di kafe, atau hangout dengan grup arisan. </a:t>
            </a:r>
            <a:r>
              <a:rPr lang="en-US" dirty="0" smtClean="0"/>
              <a:t>Setelah itu, hari ditutup dengan meninabobokan anak di tempat tidur. Ah, indahnya hidup….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Ibu RT yang pas-pasan. Pukul 6 pagi, siapin makanan anak. Pukul 9, ngepel dan bersih2 rumah. Siang nonton teve. Sore hari, ngurus anak dan siapin makan malam. Penuh aktivitas rutin dan monoton.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20083"/>
            <a:ext cx="2971800" cy="424731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264" y="3429000"/>
            <a:ext cx="34290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219200"/>
            <a:ext cx="82296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 algn="just">
              <a:lnSpc>
                <a:spcPct val="150000"/>
              </a:lnSpc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IN" dirty="0" smtClean="0"/>
              <a:t>Persamaan dari ibu-ibu RT adalah mereka semua sama-sama sibuk. Dan mereka sanggup melakukan beberapa hal dalam waktu yang bersamaan. Misalnya nonton teve sambil nelpon atau masak sayur sambil suapin anak.</a:t>
            </a:r>
          </a:p>
          <a:p>
            <a:r>
              <a:rPr lang="en-IN" dirty="0" smtClean="0"/>
              <a:t>Mereka sangat sibuk tetapi sesungguhnya mereka masih ada waktu untuk melakukan hal-hal produktif yang lainnya.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defPPr>
              <a:defRPr lang="en-US"/>
            </a:defPPr>
            <a:lvl1pPr lvl="0" algn="ctr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IN" dirty="0" smtClean="0"/>
              <a:t>Multi-Taskers Yang Alami</a:t>
            </a:r>
            <a:endParaRPr lang="en-US" dirty="0"/>
          </a:p>
          <a:p>
            <a:endParaRPr lang="en-US" dirty="0"/>
          </a:p>
        </p:txBody>
      </p:sp>
      <p:sp>
        <p:nvSpPr>
          <p:cNvPr id="2" name="AutoShape 2" descr="http://conservativecritic.files.wordpress.com/2011/04/figure-magnifying-glass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6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49313"/>
            <a:ext cx="3733800" cy="42180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398687"/>
            <a:ext cx="4800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 algn="just">
              <a:lnSpc>
                <a:spcPct val="150000"/>
              </a:lnSpc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IN" dirty="0" smtClean="0"/>
              <a:t>Lalu mengapa wanita tidak berinvestasi di pasar modal untuk membuat uang ekstra mereka berkembang?</a:t>
            </a:r>
          </a:p>
          <a:p>
            <a:r>
              <a:rPr lang="en-IN" dirty="0" smtClean="0"/>
              <a:t>Biasa alasannya adalah karena </a:t>
            </a:r>
            <a:r>
              <a:rPr lang="en-IN" b="1" dirty="0" smtClean="0"/>
              <a:t>takut</a:t>
            </a:r>
            <a:r>
              <a:rPr lang="en-IN" dirty="0" smtClean="0"/>
              <a:t> dan </a:t>
            </a:r>
            <a:r>
              <a:rPr lang="en-IN" b="1" dirty="0" smtClean="0"/>
              <a:t>tidak mengerti </a:t>
            </a:r>
            <a:r>
              <a:rPr lang="en-IN" dirty="0" smtClean="0"/>
              <a:t>akan pasar modal</a:t>
            </a:r>
          </a:p>
          <a:p>
            <a:r>
              <a:rPr lang="en-IN" dirty="0" smtClean="0"/>
              <a:t>Pasar modal memang menakutkan namun jika </a:t>
            </a:r>
            <a:r>
              <a:rPr lang="en-IN" b="1" dirty="0" smtClean="0"/>
              <a:t>dilengkapi dengan pengetahuan yang cukup</a:t>
            </a:r>
            <a:r>
              <a:rPr lang="en-IN" dirty="0" smtClean="0"/>
              <a:t>, pasar modal dapat mendatangkan uang yang </a:t>
            </a:r>
            <a:r>
              <a:rPr lang="en-IN" b="1" dirty="0" smtClean="0"/>
              <a:t>dapat mewujudkan impian kita</a:t>
            </a:r>
            <a:r>
              <a:rPr lang="en-IN" dirty="0" smtClean="0"/>
              <a:t>, tidak hanya bagi diri sendiri, tetapi juga bagi </a:t>
            </a:r>
            <a:r>
              <a:rPr lang="en-IN" b="1" dirty="0" smtClean="0"/>
              <a:t>anak</a:t>
            </a:r>
            <a:r>
              <a:rPr lang="en-IN" dirty="0" smtClean="0"/>
              <a:t> dan </a:t>
            </a:r>
            <a:r>
              <a:rPr lang="en-IN" b="1" dirty="0" smtClean="0"/>
              <a:t>pasangan anda</a:t>
            </a:r>
            <a:r>
              <a:rPr lang="en-IN" dirty="0" smtClean="0"/>
              <a:t>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defPPr>
              <a:defRPr lang="en-US"/>
            </a:defPPr>
            <a:lvl1pPr lvl="0" algn="ctr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IN" dirty="0" smtClean="0"/>
              <a:t>Mengapa Ibu RT Tidak Berinvestasi?</a:t>
            </a:r>
            <a:endParaRPr lang="en-US" dirty="0"/>
          </a:p>
        </p:txBody>
      </p:sp>
      <p:sp>
        <p:nvSpPr>
          <p:cNvPr id="2" name="AutoShape 2" descr="http://conservativecritic.files.wordpress.com/2011/04/figure-magnifying-glass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68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defPPr>
              <a:defRPr lang="en-US"/>
            </a:defPPr>
            <a:lvl1pPr lvl="0" algn="ctr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IN" dirty="0" smtClean="0"/>
              <a:t>Mari Pahami ‘Pasar Modal’</a:t>
            </a:r>
            <a:endParaRPr lang="en-IN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15"/>
          <a:stretch/>
        </p:blipFill>
        <p:spPr>
          <a:xfrm>
            <a:off x="2438400" y="4369560"/>
            <a:ext cx="3875965" cy="2488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143000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 algn="just">
              <a:lnSpc>
                <a:spcPct val="150000"/>
              </a:lnSpc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IN" dirty="0" smtClean="0"/>
              <a:t>Sama seperti rumah anda, pasar modal adalah sebuah dunia yang kompleks, diisi dengan macam2 bahasa, peraturan dan pemain.</a:t>
            </a:r>
          </a:p>
          <a:p>
            <a:r>
              <a:rPr lang="en-IN" dirty="0" smtClean="0"/>
              <a:t>Sama seperti anggota keluarga kita, kadang perilaku </a:t>
            </a:r>
            <a:r>
              <a:rPr lang="en-IN" dirty="0"/>
              <a:t>pasar mudah </a:t>
            </a:r>
            <a:r>
              <a:rPr lang="en-IN" dirty="0" smtClean="0"/>
              <a:t>dipahami, namun kadang tidak dapat diprediksi sama sekali bahkan para ahli pun kebingungan.</a:t>
            </a:r>
          </a:p>
          <a:p>
            <a:r>
              <a:rPr lang="en-IN" dirty="0" smtClean="0"/>
              <a:t>Namun satu hal yang pasti, yaitu untuk jangka panjang, pasar modal adalah sarana yang paling efektif dalam mencetak imbal hasil yang lebih tinggi dibanding investasi tradisional lainnya.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43000"/>
            <a:ext cx="3048000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15665"/>
            <a:ext cx="914400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 algn="just">
              <a:lnSpc>
                <a:spcPct val="150000"/>
              </a:lnSpc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indent="0" algn="ctr">
              <a:buNone/>
            </a:pPr>
            <a:r>
              <a:rPr lang="en-IN" dirty="0" smtClean="0"/>
              <a:t>Mari kita belajar menaklukan dunia trading dan pasar modal yang kompleks </a:t>
            </a:r>
          </a:p>
          <a:p>
            <a:pPr marL="0" indent="0" algn="ctr">
              <a:buNone/>
            </a:pPr>
            <a:r>
              <a:rPr lang="en-IN" dirty="0" smtClean="0"/>
              <a:t>tahap demi tahap!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9239" y="274638"/>
            <a:ext cx="8229600" cy="715962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defPPr>
              <a:defRPr lang="en-US"/>
            </a:defPPr>
            <a:lvl1pPr lvl="0" algn="ctr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Masih Tidak Yakin?</a:t>
            </a:r>
            <a:endParaRPr lang="en-US" dirty="0"/>
          </a:p>
        </p:txBody>
      </p:sp>
      <p:sp>
        <p:nvSpPr>
          <p:cNvPr id="2" name="AutoShape 2" descr="http://conservativecritic.files.wordpress.com/2011/04/figure-magnifying-glass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9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93209"/>
            <a:ext cx="3733800" cy="54864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IN" dirty="0" smtClean="0"/>
              <a:t>     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Step 1: Timbah Ilmu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494979"/>
            <a:ext cx="54102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 algn="just">
              <a:lnSpc>
                <a:spcPct val="150000"/>
              </a:lnSpc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en-IN" dirty="0" smtClean="0"/>
              <a:t>Memahami pasar adalah hal utama sebelum memulai.</a:t>
            </a:r>
          </a:p>
          <a:p>
            <a:pPr lvl="0" algn="l"/>
            <a:r>
              <a:rPr lang="en-IN" b="1" dirty="0" smtClean="0"/>
              <a:t>Nonton berita ekonomi </a:t>
            </a:r>
            <a:r>
              <a:rPr lang="en-IN" dirty="0" smtClean="0"/>
              <a:t>sementara menyiapkan makan siang dan buka koran untuk </a:t>
            </a:r>
            <a:r>
              <a:rPr lang="en-IN" b="1" dirty="0" smtClean="0"/>
              <a:t>market reports</a:t>
            </a:r>
            <a:r>
              <a:rPr lang="en-IN" dirty="0" smtClean="0"/>
              <a:t>.</a:t>
            </a:r>
          </a:p>
          <a:p>
            <a:pPr lvl="0" algn="l"/>
            <a:r>
              <a:rPr lang="en-IN" dirty="0" smtClean="0"/>
              <a:t>Baca, pahami, bertanya, kemudian </a:t>
            </a:r>
            <a:r>
              <a:rPr lang="en-IN" b="1" dirty="0" smtClean="0"/>
              <a:t>percayakan diri untuk mengambil tindakan</a:t>
            </a:r>
          </a:p>
        </p:txBody>
      </p:sp>
      <p:sp>
        <p:nvSpPr>
          <p:cNvPr id="2" name="AutoShape 2" descr="http://www.worldstockscanner.com/wp-content/uploads/2012/05/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048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IN" dirty="0" smtClean="0">
                <a:latin typeface="Arial" pitchFamily="34" charset="0"/>
                <a:cs typeface="Arial" pitchFamily="34" charset="0"/>
              </a:rPr>
              <a:t>Step 2: Alami Pergerakan Pasar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206137"/>
            <a:ext cx="822960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 algn="just">
              <a:lnSpc>
                <a:spcPct val="150000"/>
              </a:lnSpc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IN" b="1" dirty="0" smtClean="0"/>
              <a:t>Ambil langkah kecil </a:t>
            </a:r>
            <a:r>
              <a:rPr lang="en-IN" dirty="0" smtClean="0"/>
              <a:t>dan investasi perlahan, untuk diri anda.</a:t>
            </a:r>
          </a:p>
        </p:txBody>
      </p:sp>
      <p:sp>
        <p:nvSpPr>
          <p:cNvPr id="2" name="AutoShape 2" descr="http://www.worldstockscanner.com/wp-content/uploads/2012/05/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33600"/>
            <a:ext cx="5334001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97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5999"/>
            <a:ext cx="4800600" cy="459417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defPPr>
              <a:defRPr lang="en-US"/>
            </a:defPPr>
            <a:lvl1pPr lvl="0" algn="ctr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IN" dirty="0" smtClean="0"/>
              <a:t>  Step 3: Kuasai Bisnis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199" y="1206137"/>
            <a:ext cx="8229601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 algn="just">
              <a:lnSpc>
                <a:spcPct val="150000"/>
              </a:lnSpc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IN" dirty="0" smtClean="0"/>
              <a:t>Pasar sering bergejolak namun dengan </a:t>
            </a:r>
            <a:r>
              <a:rPr lang="en-IN" b="1" dirty="0" smtClean="0"/>
              <a:t>latihan</a:t>
            </a:r>
            <a:r>
              <a:rPr lang="en-IN" dirty="0" smtClean="0"/>
              <a:t> anda akan mengerti </a:t>
            </a:r>
            <a:r>
              <a:rPr lang="en-IN" b="1" dirty="0" smtClean="0"/>
              <a:t>bagaimana cara pasar bekerja</a:t>
            </a:r>
            <a:r>
              <a:rPr lang="en-IN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30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3574</TotalTime>
  <Words>596</Words>
  <Application>Microsoft Office PowerPoint</Application>
  <PresentationFormat>On-screen Show (4:3)</PresentationFormat>
  <Paragraphs>53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Convonix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Akhil</dc:creator>
  <cp:lastModifiedBy>ardiarifin</cp:lastModifiedBy>
  <cp:revision>575</cp:revision>
  <dcterms:created xsi:type="dcterms:W3CDTF">2012-10-05T05:28:07Z</dcterms:created>
  <dcterms:modified xsi:type="dcterms:W3CDTF">2014-10-17T06:10:37Z</dcterms:modified>
</cp:coreProperties>
</file>